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1" d="100"/>
          <a:sy n="121" d="100"/>
        </p:scale>
        <p:origin x="72" y="-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gif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40"/>
            <a:ext cx="10515600" cy="5924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4677784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4711963"/>
            <a:ext cx="2435469" cy="155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R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d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s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Notification to user’s phone with recyclable data is nice to have future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r>
              <a:rPr lang="en-US" sz="6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913058" y="3312429"/>
            <a:ext cx="236061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requirements/Goals/Constraints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6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104898" y="3319240"/>
            <a:ext cx="3181612" cy="77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Inductive 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Ultrasonic Sensor         Proximity                   Sensor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Sensor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48744" y="3308899"/>
            <a:ext cx="2769586" cy="701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833342" y="3323331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C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l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u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5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00" u="sng" dirty="0">
                <a:ea typeface="Times New Roman" panose="02020603050405020304" pitchFamily="18" charset="0"/>
              </a:rPr>
              <a:t>Key Advantages</a:t>
            </a:r>
            <a:endParaRPr lang="en-US" sz="5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500" dirty="0">
                <a:ea typeface="Times New Roman" panose="02020603050405020304" pitchFamily="18" charset="0"/>
              </a:rPr>
              <a:t> 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5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500" u="sng" dirty="0">
                <a:ea typeface="Times New Roman" panose="02020603050405020304" pitchFamily="18" charset="0"/>
              </a:rPr>
              <a:t>Key Strengths</a:t>
            </a:r>
            <a:endParaRPr lang="en-US" sz="5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Supports metal  detection to avoid intermixing with trash and provides recycle opportunity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The device is very user friendly - displays a LCD message  and buzzer to prompt user  to recycle the item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5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913060" y="2278330"/>
            <a:ext cx="2360612" cy="1241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800" dirty="0"/>
              <a:t>	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3250988" y="1912464"/>
            <a:ext cx="2654504" cy="1513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We considered 3 solution approaches and shortlisted option - Designed a device to identify recyclable items thrown into a trash bin with a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Implement above 3 modules</a:t>
            </a:r>
            <a:r>
              <a:rPr lang="en-US" sz="5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60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148746" y="1902123"/>
            <a:ext cx="2669929" cy="139462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dirty="0"/>
              <a:t> 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6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6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600" dirty="0">
                <a:ea typeface="Calibri" panose="020F0502020204030204" pitchFamily="34" charset="0"/>
              </a:rPr>
              <a:t>The key strength of the current prototype model is uniqueness of the product to deliver various capabilities like metal detection, LCD display and auto lid open/close</a:t>
            </a:r>
            <a:r>
              <a:rPr lang="en-US" sz="600" dirty="0"/>
              <a:t>  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201722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G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r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p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h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924786" y="557939"/>
            <a:ext cx="2360612" cy="1717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2013 EPA(Environmental Protection Agency)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product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213874" y="699357"/>
            <a:ext cx="1572972" cy="1226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6th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57426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F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s</a:t>
            </a:r>
          </a:p>
          <a:p>
            <a:pPr>
              <a:spcBef>
                <a:spcPts val="0"/>
              </a:spcBef>
            </a:pP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5" y="904664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94" y="2913997"/>
            <a:ext cx="385755" cy="3857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231" y="1928715"/>
            <a:ext cx="601072" cy="3516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48" y="4874048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3837" y="4711358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6995" y="5878054"/>
            <a:ext cx="568902" cy="342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04A7E5-DE35-4104-BC6A-8E5EB14D8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3973" y="3269003"/>
            <a:ext cx="344619" cy="344619"/>
          </a:xfrm>
          <a:prstGeom prst="rect">
            <a:avLst/>
          </a:prstGeom>
        </p:spPr>
      </p:pic>
      <p:pic>
        <p:nvPicPr>
          <p:cNvPr id="58" name="Picture 57" descr="fact_checks_optf.jpg">
            <a:extLst>
              <a:ext uri="{FF2B5EF4-FFF2-40B4-BE49-F238E27FC236}">
                <a16:creationId xmlns:a16="http://schemas.microsoft.com/office/drawing/2014/main" id="{15DF9CA0-7CCF-4F25-AE3E-8BA97013491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9531" y="668360"/>
            <a:ext cx="486712" cy="26696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9021" y="954790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2030" y="1258192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3428" y="1553205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002540" y="1811866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370505" y="2063255"/>
            <a:ext cx="271745" cy="176606"/>
          </a:xfrm>
          <a:prstGeom prst="rect">
            <a:avLst/>
          </a:prstGeom>
        </p:spPr>
      </p:pic>
      <p:pic>
        <p:nvPicPr>
          <p:cNvPr id="75" name="Picture 74" descr="R3 Efficiency.JPG">
            <a:extLst>
              <a:ext uri="{FF2B5EF4-FFF2-40B4-BE49-F238E27FC236}">
                <a16:creationId xmlns:a16="http://schemas.microsoft.com/office/drawing/2014/main" id="{E8C2DF36-9057-445D-800B-7C585A307F6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9707259" y="2267842"/>
            <a:ext cx="577644" cy="374690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9185502" y="2687835"/>
            <a:ext cx="658084" cy="604027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943" y="2714823"/>
            <a:ext cx="627633" cy="5335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78" y="908449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4938826" y="1929788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P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r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o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c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s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48227C-5984-4FC9-A4EB-50A24D3A66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23945" y="537648"/>
            <a:ext cx="331658" cy="280274"/>
          </a:xfrm>
          <a:prstGeom prst="rect">
            <a:avLst/>
          </a:prstGeom>
        </p:spPr>
      </p:pic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7CCFB17-2954-4B11-AD9E-75A08CA11E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92415" y="5824300"/>
            <a:ext cx="331658" cy="2802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B83686F-696D-472C-BA6A-6307238E31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951440" y="621728"/>
            <a:ext cx="331658" cy="28027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11361" y="5878054"/>
            <a:ext cx="331658" cy="280274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1" y="542600"/>
            <a:ext cx="1060823" cy="30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936128" y="777931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736480" y="611923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3164" y="5301918"/>
            <a:ext cx="968390" cy="7248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3155" y="5256115"/>
            <a:ext cx="568330" cy="75416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73923" y="5300344"/>
            <a:ext cx="1085004" cy="693571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526379" y="5941277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Reduce landfills, use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400" b="1" baseline="300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device,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save the environment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89977" y="4036218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5298" y="522363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5"/>
          <a:stretch>
            <a:fillRect/>
          </a:stretch>
        </p:blipFill>
        <p:spPr>
          <a:xfrm>
            <a:off x="3532688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30938" y="3632094"/>
            <a:ext cx="541368" cy="423721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92720" y="3678456"/>
            <a:ext cx="262760" cy="452109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24601" y="3620367"/>
            <a:ext cx="479998" cy="46130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56173" y="3591221"/>
            <a:ext cx="443985" cy="346464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3383" y="3571053"/>
            <a:ext cx="438544" cy="374201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53625" y="3625250"/>
            <a:ext cx="510345" cy="46055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32"/>
          <a:srcRect/>
          <a:stretch>
            <a:fillRect/>
          </a:stretch>
        </p:blipFill>
        <p:spPr bwMode="auto">
          <a:xfrm rot="5400000">
            <a:off x="3383866" y="4524864"/>
            <a:ext cx="531986" cy="30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173533" y="4246758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Arduino Mega 2560                     Front View                 Top View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33"/>
          <a:stretch>
            <a:fillRect/>
          </a:stretch>
        </p:blipFill>
        <p:spPr>
          <a:xfrm>
            <a:off x="4701336" y="4399877"/>
            <a:ext cx="546034" cy="794645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4"/>
          <a:stretch>
            <a:fillRect/>
          </a:stretch>
        </p:blipFill>
        <p:spPr>
          <a:xfrm>
            <a:off x="5384760" y="4418289"/>
            <a:ext cx="864946" cy="693150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5"/>
          <a:stretch>
            <a:fillRect/>
          </a:stretch>
        </p:blipFill>
        <p:spPr>
          <a:xfrm>
            <a:off x="6519351" y="4411053"/>
            <a:ext cx="560240" cy="765466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6"/>
          <a:stretch>
            <a:fillRect/>
          </a:stretch>
        </p:blipFill>
        <p:spPr>
          <a:xfrm>
            <a:off x="7324825" y="4471483"/>
            <a:ext cx="1043359" cy="555026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223" y="1505616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23D2CBB-84DB-4F1D-B778-55A8EB0785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58" y="992733"/>
            <a:ext cx="644021" cy="59703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71" y="1838405"/>
            <a:ext cx="353582" cy="3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40"/>
            <a:ext cx="10515600" cy="5924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4677784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661532"/>
            <a:ext cx="2360612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1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466562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913058" y="3335492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544878" y="3319240"/>
            <a:ext cx="2360612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48744" y="3308899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833342" y="3323331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913060" y="1928716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3544880" y="1912464"/>
            <a:ext cx="2360612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148746" y="1902123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16555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924786" y="586424"/>
            <a:ext cx="2360612" cy="159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2360612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6160472" y="559831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845070" y="57426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49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594</Words>
  <Application>Microsoft Office PowerPoint</Application>
  <PresentationFormat>Widescreen</PresentationFormat>
  <Paragraphs>107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40</cp:revision>
  <dcterms:created xsi:type="dcterms:W3CDTF">2018-06-07T01:38:05Z</dcterms:created>
  <dcterms:modified xsi:type="dcterms:W3CDTF">2018-06-07T06:36:40Z</dcterms:modified>
</cp:coreProperties>
</file>